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301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78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60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1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42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44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0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57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9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58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9FB64-732D-4FAD-AEDC-3F855C3C437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E548-E79A-4ED0-ABCF-82181B674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5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Multi-simultaneous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9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91705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1016457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34891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1286204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40" y="1916832"/>
            <a:ext cx="797360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7" name="Rectangle 6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2676548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78876"/>
            <a:ext cx="7631385" cy="4668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330680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860193" cy="4620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351204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51869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2408847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38047" cy="458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1218280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32848" cy="463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1889509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76" y="1916832"/>
            <a:ext cx="800557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1139117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4008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79710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</p:spTree>
    <p:extLst>
      <p:ext uri="{BB962C8B-B14F-4D97-AF65-F5344CB8AC3E}">
        <p14:creationId xmlns:p14="http://schemas.microsoft.com/office/powerpoint/2010/main" val="139660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1B7778-EF4F-4E52-86FB-0EFABB5FE14A}"/>
              </a:ext>
            </a:extLst>
          </p:cNvPr>
          <p:cNvSpPr/>
          <p:nvPr/>
        </p:nvSpPr>
        <p:spPr>
          <a:xfrm>
            <a:off x="0" y="0"/>
            <a:ext cx="9144000" cy="6855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869811"/>
            <a:ext cx="669674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735" y="1772816"/>
            <a:ext cx="355983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54273" y="2370"/>
            <a:ext cx="42354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3032991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58ECE-CCC5-437B-AC51-06F007475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6950D89-1C69-470D-A61D-E9B555AB2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94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55576" y="1340638"/>
                <a:ext cx="6491079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solution is: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𝒙</m:t>
                    </m:r>
                    <m:r>
                      <a:rPr lang="en-GB" sz="2400" b="1" i="1" smtClean="0">
                        <a:latin typeface="Cambria Math"/>
                      </a:rPr>
                      <m:t>=−</m:t>
                    </m:r>
                    <m:r>
                      <a:rPr lang="en-GB" sz="2400" b="1" i="1" smtClean="0">
                        <a:latin typeface="Cambria Math"/>
                      </a:rPr>
                      <m:t>𝟏</m:t>
                    </m:r>
                    <m:r>
                      <a:rPr lang="en-GB" sz="2400" b="1" i="1" smtClean="0">
                        <a:latin typeface="Cambria Math"/>
                      </a:rPr>
                      <m:t>           ,     </m:t>
                    </m:r>
                    <m:r>
                      <a:rPr lang="en-GB" sz="2400" b="1" i="1" smtClean="0">
                        <a:latin typeface="Cambria Math"/>
                      </a:rPr>
                      <m:t>  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</a:rPr>
                      <m:t>   </m:t>
                    </m:r>
                    <m:r>
                      <a:rPr lang="en-GB" sz="2400" b="1" i="1" smtClean="0">
                        <a:latin typeface="Cambria Math"/>
                      </a:rPr>
                      <m:t>𝒚</m:t>
                    </m:r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𝟑</m:t>
                    </m:r>
                    <m:r>
                      <a:rPr lang="en-GB" sz="2400" b="1" i="1" smtClean="0">
                        <a:latin typeface="Cambria Math"/>
                      </a:rPr>
                      <m:t> 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340638"/>
                <a:ext cx="6491079" cy="461665"/>
              </a:xfrm>
              <a:prstGeom prst="rect">
                <a:avLst/>
              </a:prstGeom>
              <a:blipFill>
                <a:blip r:embed="rId2"/>
                <a:stretch>
                  <a:fillRect l="-150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735" y="2204864"/>
            <a:ext cx="355983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3203848" y="2276872"/>
            <a:ext cx="43204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355976" y="6165304"/>
            <a:ext cx="43204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491880" y="1749009"/>
            <a:ext cx="144016" cy="455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4716016" y="1797210"/>
            <a:ext cx="1394132" cy="4368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B84178A0-089C-4B1B-BC0B-95166BA9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/>
              <a:t>Note to Teacher</a:t>
            </a:r>
          </a:p>
        </p:txBody>
      </p:sp>
    </p:spTree>
    <p:extLst>
      <p:ext uri="{BB962C8B-B14F-4D97-AF65-F5344CB8AC3E}">
        <p14:creationId xmlns:p14="http://schemas.microsoft.com/office/powerpoint/2010/main" val="362496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11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spreadsheet can be used to generate more worksheets</a:t>
            </a:r>
          </a:p>
        </p:txBody>
      </p:sp>
    </p:spTree>
    <p:extLst>
      <p:ext uri="{BB962C8B-B14F-4D97-AF65-F5344CB8AC3E}">
        <p14:creationId xmlns:p14="http://schemas.microsoft.com/office/powerpoint/2010/main" val="3775065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36" y="1916832"/>
            <a:ext cx="355983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69415"/>
            <a:ext cx="3528392" cy="462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Rectangle 7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9" name="Rectangle 8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408608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19" y="1916833"/>
            <a:ext cx="764540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808338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49679"/>
            <a:ext cx="3744416" cy="464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88840"/>
            <a:ext cx="367700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5177" y="644495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16016" y="692696"/>
            <a:ext cx="397079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All of these straight lines meet at one point. 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What are its coordinates?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86913" y="6516052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SIC_17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5576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27468" y="25460"/>
            <a:ext cx="3332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Multi-simultaneous</a:t>
            </a:r>
          </a:p>
        </p:txBody>
      </p:sp>
    </p:spTree>
    <p:extLst>
      <p:ext uri="{BB962C8B-B14F-4D97-AF65-F5344CB8AC3E}">
        <p14:creationId xmlns:p14="http://schemas.microsoft.com/office/powerpoint/2010/main" val="84694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534</Words>
  <Application>Microsoft Office PowerPoint</Application>
  <PresentationFormat>On-screen Show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Bradley Hand ITC</vt:lpstr>
      <vt:lpstr>Calibri</vt:lpstr>
      <vt:lpstr>Cambria Math</vt:lpstr>
      <vt:lpstr>Comic Sans MS</vt:lpstr>
      <vt:lpstr>Office Theme</vt:lpstr>
      <vt:lpstr>Multi-simultaneous</vt:lpstr>
      <vt:lpstr>PowerPoint Presentation</vt:lpstr>
      <vt:lpstr>PowerPoint Presentation</vt:lpstr>
      <vt:lpstr>Note to Teacher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Multi-simultaneous</dc:title>
  <dc:creator>John</dc:creator>
  <cp:lastModifiedBy>John Burke</cp:lastModifiedBy>
  <cp:revision>14</cp:revision>
  <dcterms:created xsi:type="dcterms:W3CDTF">2014-05-17T16:35:19Z</dcterms:created>
  <dcterms:modified xsi:type="dcterms:W3CDTF">2020-08-06T13:19:12Z</dcterms:modified>
</cp:coreProperties>
</file>