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35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06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58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30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86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0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32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93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54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8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9047-9A60-4765-8979-0940199EC545}" type="datetimeFigureOut">
              <a:rPr lang="en-GB" smtClean="0"/>
              <a:t>06/08/2020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E1832-E4CD-4F4C-BE59-64DA4390D7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40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QuadTessProof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293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87128" y="673660"/>
            <a:ext cx="2076829" cy="1882171"/>
            <a:chOff x="3399751" y="2223988"/>
            <a:chExt cx="2076829" cy="1882171"/>
          </a:xfrm>
        </p:grpSpPr>
        <p:sp>
          <p:nvSpPr>
            <p:cNvPr id="42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Pie 42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Pie 4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Pie 4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912487" y="3756481"/>
            <a:ext cx="2076829" cy="1882171"/>
            <a:chOff x="3399751" y="2223988"/>
            <a:chExt cx="2076829" cy="1882171"/>
          </a:xfrm>
        </p:grpSpPr>
        <p:sp>
          <p:nvSpPr>
            <p:cNvPr id="4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Pie 4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Pie 4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1" name="Pie 5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ie 5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75653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4548455" y="3317118"/>
            <a:ext cx="2076829" cy="1882171"/>
            <a:chOff x="3399751" y="2223988"/>
            <a:chExt cx="2076829" cy="1882171"/>
          </a:xfrm>
        </p:grpSpPr>
        <p:sp>
          <p:nvSpPr>
            <p:cNvPr id="5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Pie 5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Pie 5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7" name="Pie 5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8" name="Pie 5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87128" y="673660"/>
            <a:ext cx="2076829" cy="1882171"/>
            <a:chOff x="3399751" y="2223988"/>
            <a:chExt cx="2076829" cy="1882171"/>
          </a:xfrm>
        </p:grpSpPr>
        <p:sp>
          <p:nvSpPr>
            <p:cNvPr id="42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Pie 42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Pie 4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Pie 4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912487" y="3756481"/>
            <a:ext cx="2076829" cy="1882171"/>
            <a:chOff x="3399751" y="2223988"/>
            <a:chExt cx="2076829" cy="1882171"/>
          </a:xfrm>
        </p:grpSpPr>
        <p:sp>
          <p:nvSpPr>
            <p:cNvPr id="4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Pie 4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Pie 4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1" name="Pie 5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ie 5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314761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87128" y="673660"/>
            <a:ext cx="2076829" cy="1882171"/>
            <a:chOff x="3399751" y="2223988"/>
            <a:chExt cx="2076829" cy="1882171"/>
          </a:xfrm>
        </p:grpSpPr>
        <p:sp>
          <p:nvSpPr>
            <p:cNvPr id="42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Pie 42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Pie 4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Pie 4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912487" y="3756481"/>
            <a:ext cx="2076829" cy="1882171"/>
            <a:chOff x="3399751" y="2223988"/>
            <a:chExt cx="2076829" cy="1882171"/>
          </a:xfrm>
        </p:grpSpPr>
        <p:sp>
          <p:nvSpPr>
            <p:cNvPr id="4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Pie 4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Pie 4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1" name="Pie 5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ie 5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548455" y="3317118"/>
            <a:ext cx="2076829" cy="1882171"/>
            <a:chOff x="3399751" y="2223988"/>
            <a:chExt cx="2076829" cy="1882171"/>
          </a:xfrm>
        </p:grpSpPr>
        <p:sp>
          <p:nvSpPr>
            <p:cNvPr id="5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Pie 5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Pie 5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7" name="Pie 5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8" name="Pie 5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 rot="10800000">
            <a:off x="6046090" y="3312698"/>
            <a:ext cx="2076829" cy="1882171"/>
            <a:chOff x="3399751" y="2223988"/>
            <a:chExt cx="2076829" cy="1882171"/>
          </a:xfrm>
        </p:grpSpPr>
        <p:sp>
          <p:nvSpPr>
            <p:cNvPr id="6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Pie 6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2" name="Pie 6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3" name="Pie 6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Pie 6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185415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FB42EEA-5B46-4D70-98F4-DF9D87A845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87128" y="673660"/>
            <a:ext cx="2076829" cy="1882171"/>
            <a:chOff x="3399751" y="2223988"/>
            <a:chExt cx="2076829" cy="1882171"/>
          </a:xfrm>
        </p:grpSpPr>
        <p:sp>
          <p:nvSpPr>
            <p:cNvPr id="42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Pie 42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Pie 4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Pie 4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912487" y="3756481"/>
            <a:ext cx="2076829" cy="1882171"/>
            <a:chOff x="3399751" y="2223988"/>
            <a:chExt cx="2076829" cy="1882171"/>
          </a:xfrm>
        </p:grpSpPr>
        <p:sp>
          <p:nvSpPr>
            <p:cNvPr id="4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Pie 4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0" name="Pie 4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1" name="Pie 5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2" name="Pie 5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548455" y="3317118"/>
            <a:ext cx="2076829" cy="1882171"/>
            <a:chOff x="3399751" y="2223988"/>
            <a:chExt cx="2076829" cy="1882171"/>
          </a:xfrm>
        </p:grpSpPr>
        <p:sp>
          <p:nvSpPr>
            <p:cNvPr id="5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Pie 5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6" name="Pie 5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7" name="Pie 5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8" name="Pie 5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 rot="10800000">
            <a:off x="6046090" y="3312698"/>
            <a:ext cx="2076829" cy="1882171"/>
            <a:chOff x="3399751" y="2223988"/>
            <a:chExt cx="2076829" cy="1882171"/>
          </a:xfrm>
        </p:grpSpPr>
        <p:sp>
          <p:nvSpPr>
            <p:cNvPr id="6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Pie 6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2" name="Pie 6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3" name="Pie 6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4" name="Pie 6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049735" y="1782209"/>
            <a:ext cx="2076829" cy="1882171"/>
            <a:chOff x="3399751" y="2223988"/>
            <a:chExt cx="2076829" cy="1882171"/>
          </a:xfrm>
        </p:grpSpPr>
        <p:sp>
          <p:nvSpPr>
            <p:cNvPr id="6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Pie 6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8" name="Pie 6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69" name="Pie 6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0" name="Pie 6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3206" y="5841242"/>
            <a:ext cx="8234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Wherever four tiles meet, each one offers a different angle.  These angles are the interior angles of each tile, which we know sum to 360⁰, so there are NO GAPS.</a:t>
            </a:r>
          </a:p>
        </p:txBody>
      </p:sp>
    </p:spTree>
    <p:extLst>
      <p:ext uri="{BB962C8B-B14F-4D97-AF65-F5344CB8AC3E}">
        <p14:creationId xmlns:p14="http://schemas.microsoft.com/office/powerpoint/2010/main" val="24419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Challenge the pupils to draw a quadrilateral that won’t tessellate.</a:t>
            </a:r>
          </a:p>
          <a:p>
            <a:r>
              <a:rPr lang="en-GB" dirty="0"/>
              <a:t>They could draw these on the whiteboard.</a:t>
            </a:r>
          </a:p>
          <a:p>
            <a:r>
              <a:rPr lang="en-GB" dirty="0"/>
              <a:t>You can then replicate each one using the </a:t>
            </a:r>
            <a:r>
              <a:rPr lang="en-GB" dirty="0" err="1"/>
              <a:t>Geogebra</a:t>
            </a:r>
            <a:r>
              <a:rPr lang="en-GB" dirty="0"/>
              <a:t> file.</a:t>
            </a:r>
          </a:p>
          <a:p>
            <a:r>
              <a:rPr lang="en-GB" dirty="0"/>
              <a:t>Once they are happy that you can do it every time you can show them a picture proof of the fact that all quadrilaterals tessellate.</a:t>
            </a:r>
          </a:p>
        </p:txBody>
      </p:sp>
    </p:spTree>
    <p:extLst>
      <p:ext uri="{BB962C8B-B14F-4D97-AF65-F5344CB8AC3E}">
        <p14:creationId xmlns:p14="http://schemas.microsoft.com/office/powerpoint/2010/main" val="180055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0125" y="4914947"/>
            <a:ext cx="88164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quadrilateral can be split into two triangles, each containing 180⁰, therefore the sum of the internal angles in a quadrilateral is 360⁰.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Let’s add more tiles identical to the original above, in a systematic way.</a:t>
            </a:r>
          </a:p>
        </p:txBody>
      </p:sp>
    </p:spTree>
    <p:extLst>
      <p:ext uri="{BB962C8B-B14F-4D97-AF65-F5344CB8AC3E}">
        <p14:creationId xmlns:p14="http://schemas.microsoft.com/office/powerpoint/2010/main" val="1720478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600510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97157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312342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234100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144805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399751" y="2223988"/>
            <a:ext cx="2076829" cy="1882171"/>
            <a:chOff x="3399751" y="2223988"/>
            <a:chExt cx="2076829" cy="1882171"/>
          </a:xfrm>
        </p:grpSpPr>
        <p:sp>
          <p:nvSpPr>
            <p:cNvPr id="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Pie 1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Pie 1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Pie 1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10800000">
            <a:off x="3399751" y="3747988"/>
            <a:ext cx="2076829" cy="1882171"/>
            <a:chOff x="3399751" y="2223988"/>
            <a:chExt cx="2076829" cy="1882171"/>
          </a:xfrm>
        </p:grpSpPr>
        <p:sp>
          <p:nvSpPr>
            <p:cNvPr id="9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Pie 9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Pie 12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 rot="10800000">
            <a:off x="4897386" y="2198605"/>
            <a:ext cx="2076829" cy="1882171"/>
            <a:chOff x="3399751" y="2223988"/>
            <a:chExt cx="2076829" cy="1882171"/>
          </a:xfrm>
        </p:grpSpPr>
        <p:sp>
          <p:nvSpPr>
            <p:cNvPr id="18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ie 18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Pie 19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Pie 20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2" name="Pie 21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 rot="10800000">
            <a:off x="3734934" y="1110770"/>
            <a:ext cx="2076829" cy="1882171"/>
            <a:chOff x="3399751" y="2223988"/>
            <a:chExt cx="2076829" cy="1882171"/>
          </a:xfrm>
        </p:grpSpPr>
        <p:sp>
          <p:nvSpPr>
            <p:cNvPr id="24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Pie 24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6" name="Pie 25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7" name="Pie 26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8" name="Pie 27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 rot="10800000">
            <a:off x="2249143" y="2645748"/>
            <a:ext cx="2076829" cy="1882171"/>
            <a:chOff x="3399751" y="2223988"/>
            <a:chExt cx="2076829" cy="1882171"/>
          </a:xfrm>
        </p:grpSpPr>
        <p:sp>
          <p:nvSpPr>
            <p:cNvPr id="30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Pie 30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Pie 31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Pie 32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Pie 33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243573" y="1115108"/>
            <a:ext cx="2076829" cy="1882171"/>
            <a:chOff x="3399751" y="2223988"/>
            <a:chExt cx="2076829" cy="1882171"/>
          </a:xfrm>
        </p:grpSpPr>
        <p:sp>
          <p:nvSpPr>
            <p:cNvPr id="36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Pie 36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Pie 37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9" name="Pie 38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0" name="Pie 39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887128" y="673660"/>
            <a:ext cx="2076829" cy="1882171"/>
            <a:chOff x="3399751" y="2223988"/>
            <a:chExt cx="2076829" cy="1882171"/>
          </a:xfrm>
        </p:grpSpPr>
        <p:sp>
          <p:nvSpPr>
            <p:cNvPr id="42" name="Parallelogram 3"/>
            <p:cNvSpPr/>
            <p:nvPr/>
          </p:nvSpPr>
          <p:spPr>
            <a:xfrm>
              <a:off x="3563888" y="2390104"/>
              <a:ext cx="1746194" cy="1542949"/>
            </a:xfrm>
            <a:custGeom>
              <a:avLst/>
              <a:gdLst>
                <a:gd name="connsiteX0" fmla="*/ 0 w 2016224"/>
                <a:gd name="connsiteY0" fmla="*/ 1080120 h 1080120"/>
                <a:gd name="connsiteX1" fmla="*/ 270030 w 2016224"/>
                <a:gd name="connsiteY1" fmla="*/ 0 h 1080120"/>
                <a:gd name="connsiteX2" fmla="*/ 2016224 w 2016224"/>
                <a:gd name="connsiteY2" fmla="*/ 0 h 1080120"/>
                <a:gd name="connsiteX3" fmla="*/ 1746194 w 2016224"/>
                <a:gd name="connsiteY3" fmla="*/ 1080120 h 1080120"/>
                <a:gd name="connsiteX4" fmla="*/ 0 w 2016224"/>
                <a:gd name="connsiteY4" fmla="*/ 1080120 h 1080120"/>
                <a:gd name="connsiteX0" fmla="*/ 0 w 2016224"/>
                <a:gd name="connsiteY0" fmla="*/ 1086277 h 1086277"/>
                <a:gd name="connsiteX1" fmla="*/ 270030 w 2016224"/>
                <a:gd name="connsiteY1" fmla="*/ 6157 h 1086277"/>
                <a:gd name="connsiteX2" fmla="*/ 2016224 w 2016224"/>
                <a:gd name="connsiteY2" fmla="*/ 6157 h 1086277"/>
                <a:gd name="connsiteX3" fmla="*/ 1746194 w 2016224"/>
                <a:gd name="connsiteY3" fmla="*/ 1086277 h 1086277"/>
                <a:gd name="connsiteX4" fmla="*/ 0 w 2016224"/>
                <a:gd name="connsiteY4" fmla="*/ 1086277 h 1086277"/>
                <a:gd name="connsiteX0" fmla="*/ 0 w 2210187"/>
                <a:gd name="connsiteY0" fmla="*/ 1357690 h 1357690"/>
                <a:gd name="connsiteX1" fmla="*/ 270030 w 2210187"/>
                <a:gd name="connsiteY1" fmla="*/ 277570 h 1357690"/>
                <a:gd name="connsiteX2" fmla="*/ 2210187 w 2210187"/>
                <a:gd name="connsiteY2" fmla="*/ 479 h 1357690"/>
                <a:gd name="connsiteX3" fmla="*/ 1746194 w 2210187"/>
                <a:gd name="connsiteY3" fmla="*/ 1357690 h 1357690"/>
                <a:gd name="connsiteX4" fmla="*/ 0 w 2210187"/>
                <a:gd name="connsiteY4" fmla="*/ 1357690 h 1357690"/>
                <a:gd name="connsiteX0" fmla="*/ 0 w 2210187"/>
                <a:gd name="connsiteY0" fmla="*/ 1363441 h 1363441"/>
                <a:gd name="connsiteX1" fmla="*/ 270030 w 2210187"/>
                <a:gd name="connsiteY1" fmla="*/ 283321 h 1363441"/>
                <a:gd name="connsiteX2" fmla="*/ 2210187 w 2210187"/>
                <a:gd name="connsiteY2" fmla="*/ 6230 h 1363441"/>
                <a:gd name="connsiteX3" fmla="*/ 1746194 w 2210187"/>
                <a:gd name="connsiteY3" fmla="*/ 1363441 h 1363441"/>
                <a:gd name="connsiteX4" fmla="*/ 0 w 2210187"/>
                <a:gd name="connsiteY4" fmla="*/ 1363441 h 1363441"/>
                <a:gd name="connsiteX0" fmla="*/ 0 w 2210187"/>
                <a:gd name="connsiteY0" fmla="*/ 1364538 h 1364538"/>
                <a:gd name="connsiteX1" fmla="*/ 616394 w 2210187"/>
                <a:gd name="connsiteY1" fmla="*/ 229000 h 1364538"/>
                <a:gd name="connsiteX2" fmla="*/ 2210187 w 2210187"/>
                <a:gd name="connsiteY2" fmla="*/ 7327 h 1364538"/>
                <a:gd name="connsiteX3" fmla="*/ 1746194 w 2210187"/>
                <a:gd name="connsiteY3" fmla="*/ 1364538 h 1364538"/>
                <a:gd name="connsiteX4" fmla="*/ 0 w 2210187"/>
                <a:gd name="connsiteY4" fmla="*/ 1364538 h 1364538"/>
                <a:gd name="connsiteX0" fmla="*/ 0 w 1746194"/>
                <a:gd name="connsiteY0" fmla="*/ 1514547 h 1514547"/>
                <a:gd name="connsiteX1" fmla="*/ 616394 w 1746194"/>
                <a:gd name="connsiteY1" fmla="*/ 379009 h 1514547"/>
                <a:gd name="connsiteX2" fmla="*/ 1475896 w 1746194"/>
                <a:gd name="connsiteY2" fmla="*/ 4936 h 1514547"/>
                <a:gd name="connsiteX3" fmla="*/ 1746194 w 1746194"/>
                <a:gd name="connsiteY3" fmla="*/ 1514547 h 1514547"/>
                <a:gd name="connsiteX4" fmla="*/ 0 w 1746194"/>
                <a:gd name="connsiteY4" fmla="*/ 1514547 h 1514547"/>
                <a:gd name="connsiteX0" fmla="*/ 0 w 1746194"/>
                <a:gd name="connsiteY0" fmla="*/ 1514024 h 1514024"/>
                <a:gd name="connsiteX1" fmla="*/ 588685 w 1746194"/>
                <a:gd name="connsiteY1" fmla="*/ 433904 h 1514024"/>
                <a:gd name="connsiteX2" fmla="*/ 1475896 w 1746194"/>
                <a:gd name="connsiteY2" fmla="*/ 4413 h 1514024"/>
                <a:gd name="connsiteX3" fmla="*/ 1746194 w 1746194"/>
                <a:gd name="connsiteY3" fmla="*/ 1514024 h 1514024"/>
                <a:gd name="connsiteX4" fmla="*/ 0 w 1746194"/>
                <a:gd name="connsiteY4" fmla="*/ 1514024 h 1514024"/>
                <a:gd name="connsiteX0" fmla="*/ 0 w 1746194"/>
                <a:gd name="connsiteY0" fmla="*/ 1518175 h 1518175"/>
                <a:gd name="connsiteX1" fmla="*/ 588685 w 1746194"/>
                <a:gd name="connsiteY1" fmla="*/ 438055 h 1518175"/>
                <a:gd name="connsiteX2" fmla="*/ 1475896 w 1746194"/>
                <a:gd name="connsiteY2" fmla="*/ 8564 h 1518175"/>
                <a:gd name="connsiteX3" fmla="*/ 1746194 w 1746194"/>
                <a:gd name="connsiteY3" fmla="*/ 1518175 h 1518175"/>
                <a:gd name="connsiteX4" fmla="*/ 0 w 1746194"/>
                <a:gd name="connsiteY4" fmla="*/ 1518175 h 1518175"/>
                <a:gd name="connsiteX0" fmla="*/ 0 w 1746194"/>
                <a:gd name="connsiteY0" fmla="*/ 1518967 h 1518967"/>
                <a:gd name="connsiteX1" fmla="*/ 598210 w 1746194"/>
                <a:gd name="connsiteY1" fmla="*/ 415034 h 1518967"/>
                <a:gd name="connsiteX2" fmla="*/ 1475896 w 1746194"/>
                <a:gd name="connsiteY2" fmla="*/ 9356 h 1518967"/>
                <a:gd name="connsiteX3" fmla="*/ 1746194 w 1746194"/>
                <a:gd name="connsiteY3" fmla="*/ 1518967 h 1518967"/>
                <a:gd name="connsiteX4" fmla="*/ 0 w 1746194"/>
                <a:gd name="connsiteY4" fmla="*/ 1518967 h 1518967"/>
                <a:gd name="connsiteX0" fmla="*/ 0 w 1746194"/>
                <a:gd name="connsiteY0" fmla="*/ 1519135 h 1519135"/>
                <a:gd name="connsiteX1" fmla="*/ 598210 w 1746194"/>
                <a:gd name="connsiteY1" fmla="*/ 415202 h 1519135"/>
                <a:gd name="connsiteX2" fmla="*/ 1475896 w 1746194"/>
                <a:gd name="connsiteY2" fmla="*/ 9524 h 1519135"/>
                <a:gd name="connsiteX3" fmla="*/ 1746194 w 1746194"/>
                <a:gd name="connsiteY3" fmla="*/ 1519135 h 1519135"/>
                <a:gd name="connsiteX4" fmla="*/ 0 w 1746194"/>
                <a:gd name="connsiteY4" fmla="*/ 1519135 h 1519135"/>
                <a:gd name="connsiteX0" fmla="*/ 0 w 1746194"/>
                <a:gd name="connsiteY0" fmla="*/ 1551365 h 1551365"/>
                <a:gd name="connsiteX1" fmla="*/ 598210 w 1746194"/>
                <a:gd name="connsiteY1" fmla="*/ 447432 h 1551365"/>
                <a:gd name="connsiteX2" fmla="*/ 1494946 w 1746194"/>
                <a:gd name="connsiteY2" fmla="*/ 8416 h 1551365"/>
                <a:gd name="connsiteX3" fmla="*/ 1746194 w 1746194"/>
                <a:gd name="connsiteY3" fmla="*/ 1551365 h 1551365"/>
                <a:gd name="connsiteX4" fmla="*/ 0 w 1746194"/>
                <a:gd name="connsiteY4" fmla="*/ 1551365 h 1551365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  <a:gd name="connsiteX0" fmla="*/ 0 w 1746194"/>
                <a:gd name="connsiteY0" fmla="*/ 1542949 h 1542949"/>
                <a:gd name="connsiteX1" fmla="*/ 598210 w 1746194"/>
                <a:gd name="connsiteY1" fmla="*/ 439016 h 1542949"/>
                <a:gd name="connsiteX2" fmla="*/ 1494946 w 1746194"/>
                <a:gd name="connsiteY2" fmla="*/ 0 h 1542949"/>
                <a:gd name="connsiteX3" fmla="*/ 1746194 w 1746194"/>
                <a:gd name="connsiteY3" fmla="*/ 1542949 h 1542949"/>
                <a:gd name="connsiteX4" fmla="*/ 0 w 1746194"/>
                <a:gd name="connsiteY4" fmla="*/ 1542949 h 1542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6194" h="1542949">
                  <a:moveTo>
                    <a:pt x="0" y="1542949"/>
                  </a:moveTo>
                  <a:lnTo>
                    <a:pt x="598210" y="439016"/>
                  </a:lnTo>
                  <a:cubicBezTo>
                    <a:pt x="1153433" y="156728"/>
                    <a:pt x="461524" y="501796"/>
                    <a:pt x="1494946" y="0"/>
                  </a:cubicBezTo>
                  <a:lnTo>
                    <a:pt x="1746194" y="1542949"/>
                  </a:lnTo>
                  <a:lnTo>
                    <a:pt x="0" y="154294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Pie 42"/>
            <p:cNvSpPr/>
            <p:nvPr/>
          </p:nvSpPr>
          <p:spPr>
            <a:xfrm>
              <a:off x="3979703" y="2653514"/>
              <a:ext cx="390028" cy="390028"/>
            </a:xfrm>
            <a:prstGeom prst="pie">
              <a:avLst>
                <a:gd name="adj1" fmla="val 20025914"/>
                <a:gd name="adj2" fmla="val 7041781"/>
              </a:avLst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4" name="Pie 43"/>
            <p:cNvSpPr/>
            <p:nvPr/>
          </p:nvSpPr>
          <p:spPr>
            <a:xfrm>
              <a:off x="4849573" y="2223988"/>
              <a:ext cx="390028" cy="390028"/>
            </a:xfrm>
            <a:prstGeom prst="pie">
              <a:avLst>
                <a:gd name="adj1" fmla="val 4871385"/>
                <a:gd name="adj2" fmla="val 9133904"/>
              </a:avLst>
            </a:prstGeom>
            <a:solidFill>
              <a:srgbClr val="92D050"/>
            </a:solidFill>
            <a:ln>
              <a:solidFill>
                <a:srgbClr val="92D050">
                  <a:alpha val="87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Pie 44"/>
            <p:cNvSpPr/>
            <p:nvPr/>
          </p:nvSpPr>
          <p:spPr>
            <a:xfrm>
              <a:off x="5086552" y="3712225"/>
              <a:ext cx="390028" cy="390028"/>
            </a:xfrm>
            <a:prstGeom prst="pie">
              <a:avLst>
                <a:gd name="adj1" fmla="val 10781250"/>
                <a:gd name="adj2" fmla="val 15567941"/>
              </a:avLst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6" name="Pie 45"/>
            <p:cNvSpPr/>
            <p:nvPr/>
          </p:nvSpPr>
          <p:spPr>
            <a:xfrm rot="5400000">
              <a:off x="3399751" y="3716131"/>
              <a:ext cx="390028" cy="390028"/>
            </a:xfrm>
            <a:prstGeom prst="pie">
              <a:avLst>
                <a:gd name="adj1" fmla="val 12501815"/>
                <a:gd name="adj2" fmla="val 16200000"/>
              </a:avLst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00235" y="368486"/>
            <a:ext cx="8507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Picture Proof that all Quadrilaterals Tessellate</a:t>
            </a:r>
          </a:p>
        </p:txBody>
      </p:sp>
    </p:spTree>
    <p:extLst>
      <p:ext uri="{BB962C8B-B14F-4D97-AF65-F5344CB8AC3E}">
        <p14:creationId xmlns:p14="http://schemas.microsoft.com/office/powerpoint/2010/main" val="95534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216</Words>
  <Application>Microsoft Office PowerPoint</Application>
  <PresentationFormat>On-screen Show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Comic Sans MS</vt:lpstr>
      <vt:lpstr>Office Theme</vt:lpstr>
      <vt:lpstr>QuadTessProof</vt:lpstr>
      <vt:lpstr>Note to Teacher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QuadTessProof</dc:title>
  <dc:creator>John</dc:creator>
  <cp:lastModifiedBy>John Burke</cp:lastModifiedBy>
  <cp:revision>12</cp:revision>
  <dcterms:created xsi:type="dcterms:W3CDTF">2014-08-09T14:49:45Z</dcterms:created>
  <dcterms:modified xsi:type="dcterms:W3CDTF">2020-08-06T15:22:54Z</dcterms:modified>
</cp:coreProperties>
</file>